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1022B-CD3A-4437-91F3-75FC2582A4DD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554B-B9AB-476F-9135-3A0750EE5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23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1022B-CD3A-4437-91F3-75FC2582A4DD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554B-B9AB-476F-9135-3A0750EE5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672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1022B-CD3A-4437-91F3-75FC2582A4DD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554B-B9AB-476F-9135-3A0750EE5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658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1022B-CD3A-4437-91F3-75FC2582A4DD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554B-B9AB-476F-9135-3A0750EE5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086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1022B-CD3A-4437-91F3-75FC2582A4DD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554B-B9AB-476F-9135-3A0750EE5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365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1022B-CD3A-4437-91F3-75FC2582A4DD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554B-B9AB-476F-9135-3A0750EE5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889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1022B-CD3A-4437-91F3-75FC2582A4DD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554B-B9AB-476F-9135-3A0750EE5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463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1022B-CD3A-4437-91F3-75FC2582A4DD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554B-B9AB-476F-9135-3A0750EE5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040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1022B-CD3A-4437-91F3-75FC2582A4DD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554B-B9AB-476F-9135-3A0750EE5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922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1022B-CD3A-4437-91F3-75FC2582A4DD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554B-B9AB-476F-9135-3A0750EE5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295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1022B-CD3A-4437-91F3-75FC2582A4DD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554B-B9AB-476F-9135-3A0750EE5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59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1022B-CD3A-4437-91F3-75FC2582A4DD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E554B-B9AB-476F-9135-3A0750EE5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205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056" y="1600200"/>
            <a:ext cx="5475287" cy="479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4800" y="1690588"/>
            <a:ext cx="29718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 smtClean="0"/>
              <a:t>Picture or shape poem</a:t>
            </a:r>
          </a:p>
          <a:p>
            <a:endParaRPr lang="en-NZ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 smtClean="0"/>
              <a:t>Words form an </a:t>
            </a:r>
          </a:p>
          <a:p>
            <a:r>
              <a:rPr lang="en-NZ" sz="2400" dirty="0" smtClean="0"/>
              <a:t>     image reflecting </a:t>
            </a:r>
          </a:p>
          <a:p>
            <a:r>
              <a:rPr lang="en-NZ" sz="2400" dirty="0" smtClean="0"/>
              <a:t>     the subject of the</a:t>
            </a:r>
          </a:p>
          <a:p>
            <a:r>
              <a:rPr lang="en-NZ" sz="2400" dirty="0" smtClean="0"/>
              <a:t>     poem</a:t>
            </a:r>
          </a:p>
          <a:p>
            <a:endParaRPr lang="en-NZ" sz="2400" dirty="0" smtClean="0"/>
          </a:p>
          <a:p>
            <a:endParaRPr lang="en-NZ" dirty="0"/>
          </a:p>
        </p:txBody>
      </p:sp>
      <p:sp>
        <p:nvSpPr>
          <p:cNvPr id="5" name="Rectangle 4"/>
          <p:cNvSpPr/>
          <p:nvPr/>
        </p:nvSpPr>
        <p:spPr>
          <a:xfrm>
            <a:off x="1676400" y="492204"/>
            <a:ext cx="57912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dirty="0" smtClean="0"/>
              <a:t>Concrete Poems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539288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19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</dc:creator>
  <cp:lastModifiedBy>Mark</cp:lastModifiedBy>
  <cp:revision>1</cp:revision>
  <dcterms:created xsi:type="dcterms:W3CDTF">2016-06-13T06:42:25Z</dcterms:created>
  <dcterms:modified xsi:type="dcterms:W3CDTF">2016-06-13T06:47:13Z</dcterms:modified>
</cp:coreProperties>
</file>